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5" r:id="rId5"/>
    <p:sldId id="262" r:id="rId6"/>
    <p:sldId id="264" r:id="rId7"/>
    <p:sldId id="260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83" r:id="rId16"/>
    <p:sldId id="274" r:id="rId17"/>
    <p:sldId id="278" r:id="rId18"/>
    <p:sldId id="277" r:id="rId19"/>
    <p:sldId id="280" r:id="rId20"/>
    <p:sldId id="275" r:id="rId21"/>
    <p:sldId id="279" r:id="rId22"/>
    <p:sldId id="281" r:id="rId23"/>
    <p:sldId id="282" r:id="rId24"/>
    <p:sldId id="27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1823-E087-464C-88C5-FE358B85237D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E6849-8CB7-41C2-9A75-C5D9977DDE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98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21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25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6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93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99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2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0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35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2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31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6849-8CB7-41C2-9A75-C5D9977DDEC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2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7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77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0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1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9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1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3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9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B45D-A7C1-43D7-A1B2-5AA603432ED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06C9-C9F0-43E8-975B-2DE9EC94BF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7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23180"/>
            <a:ext cx="9144000" cy="1551208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Andika french compact" panose="02000000000000000000" pitchFamily="2" charset="0"/>
                <a:cs typeface="Andika french compact" panose="02000000000000000000" pitchFamily="2" charset="0"/>
              </a:rPr>
              <a:t>Piet Mondrian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ea typeface="Andika french compact" panose="02000000000000000000" pitchFamily="2" charset="0"/>
              <a:cs typeface="Andika french compact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74388"/>
            <a:ext cx="9144000" cy="422030"/>
          </a:xfrm>
        </p:spPr>
        <p:txBody>
          <a:bodyPr/>
          <a:lstStyle/>
          <a:p>
            <a:r>
              <a:rPr lang="fr-FR" i="1" dirty="0" smtClean="0">
                <a:solidFill>
                  <a:schemeClr val="accent5">
                    <a:lumMod val="75000"/>
                  </a:schemeClr>
                </a:solidFill>
              </a:rPr>
              <a:t>1872-1944</a:t>
            </a:r>
            <a:endParaRPr lang="fr-FR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11">
            <a:off x="7194887" y="2733966"/>
            <a:ext cx="2974006" cy="35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01858"/>
            <a:ext cx="10515600" cy="88883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+mn-lt"/>
              </a:rPr>
              <a:t>New York City I (1942)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06" y="1825625"/>
            <a:ext cx="4185987" cy="4351338"/>
          </a:xfrm>
        </p:spPr>
      </p:pic>
    </p:spTree>
    <p:extLst>
      <p:ext uri="{BB962C8B-B14F-4D97-AF65-F5344CB8AC3E}">
        <p14:creationId xmlns:p14="http://schemas.microsoft.com/office/powerpoint/2010/main" val="27683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44062"/>
            <a:ext cx="10515600" cy="84662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+mn-lt"/>
              </a:rPr>
              <a:t>Broadway </a:t>
            </a:r>
            <a:r>
              <a:rPr lang="fr-FR" sz="4000" b="1" dirty="0" err="1" smtClean="0">
                <a:latin typeface="+mn-lt"/>
              </a:rPr>
              <a:t>Boogie</a:t>
            </a:r>
            <a:r>
              <a:rPr lang="fr-FR" sz="4000" b="1" dirty="0" smtClean="0">
                <a:latin typeface="+mn-lt"/>
              </a:rPr>
              <a:t> </a:t>
            </a:r>
            <a:r>
              <a:rPr lang="fr-FR" sz="4000" b="1" dirty="0" err="1" smtClean="0">
                <a:latin typeface="+mn-lt"/>
              </a:rPr>
              <a:t>Woogie</a:t>
            </a:r>
            <a:r>
              <a:rPr lang="fr-FR" sz="4000" b="1" dirty="0" smtClean="0">
                <a:latin typeface="+mn-lt"/>
              </a:rPr>
              <a:t> (1943)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90" y="1825625"/>
            <a:ext cx="4290419" cy="4351338"/>
          </a:xfrm>
        </p:spPr>
      </p:pic>
    </p:spTree>
    <p:extLst>
      <p:ext uri="{BB962C8B-B14F-4D97-AF65-F5344CB8AC3E}">
        <p14:creationId xmlns:p14="http://schemas.microsoft.com/office/powerpoint/2010/main" val="8051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Piet Mondrian est une source d’inspiration…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99443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532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pour Yves Saint Laurent - 1965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16" y="1825625"/>
            <a:ext cx="3260368" cy="4351338"/>
          </a:xfrm>
        </p:spPr>
      </p:pic>
    </p:spTree>
    <p:extLst>
      <p:ext uri="{BB962C8B-B14F-4D97-AF65-F5344CB8AC3E}">
        <p14:creationId xmlns:p14="http://schemas.microsoft.com/office/powerpoint/2010/main" val="15936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pour Patrick Hughes - 2005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4" y="2135345"/>
            <a:ext cx="9663774" cy="3236597"/>
          </a:xfrm>
        </p:spPr>
      </p:pic>
    </p:spTree>
    <p:extLst>
      <p:ext uri="{BB962C8B-B14F-4D97-AF65-F5344CB8AC3E}">
        <p14:creationId xmlns:p14="http://schemas.microsoft.com/office/powerpoint/2010/main" val="5891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4" y="1018735"/>
            <a:ext cx="5416062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et pour beaucoup d’autres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067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0" y="1138645"/>
            <a:ext cx="6457070" cy="48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9" y="1217153"/>
            <a:ext cx="6865033" cy="46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6" y="1067290"/>
            <a:ext cx="6668086" cy="48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2190" y="1617784"/>
            <a:ext cx="4403187" cy="2630659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Piet Mondrian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est né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au Pays-Bas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en 1872</a:t>
            </a:r>
            <a:endParaRPr lang="fr-FR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7" y="4572001"/>
            <a:ext cx="10311076" cy="168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1" y="614741"/>
            <a:ext cx="3530991" cy="376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4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67" y="1093972"/>
            <a:ext cx="4941068" cy="4941068"/>
          </a:xfrm>
        </p:spPr>
      </p:pic>
    </p:spTree>
    <p:extLst>
      <p:ext uri="{BB962C8B-B14F-4D97-AF65-F5344CB8AC3E}">
        <p14:creationId xmlns:p14="http://schemas.microsoft.com/office/powerpoint/2010/main" val="22088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666750"/>
            <a:ext cx="5524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69" y="1235782"/>
            <a:ext cx="6800191" cy="45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276">
            <a:off x="2255516" y="1346005"/>
            <a:ext cx="3048000" cy="1828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51">
            <a:off x="8589132" y="3409256"/>
            <a:ext cx="2218647" cy="27585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997">
            <a:off x="796856" y="3547191"/>
            <a:ext cx="2658794" cy="26587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3" y="3491880"/>
            <a:ext cx="3873306" cy="2769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0" y="380235"/>
            <a:ext cx="5203874" cy="27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latin typeface="+mn-lt"/>
              </a:rPr>
              <a:t>L’évolution vers l’art abstrait</a:t>
            </a:r>
            <a:endParaRPr lang="fr-F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1909 – </a:t>
            </a:r>
            <a:r>
              <a:rPr lang="fr-FR" dirty="0"/>
              <a:t>L</a:t>
            </a:r>
            <a:r>
              <a:rPr lang="fr-FR" dirty="0" smtClean="0"/>
              <a:t>’arbre rouge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42144"/>
            <a:ext cx="5157787" cy="361045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1912 – Le pommier en fleurs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7" y="2542144"/>
            <a:ext cx="4877594" cy="3560644"/>
          </a:xfrm>
        </p:spPr>
      </p:pic>
    </p:spTree>
    <p:extLst>
      <p:ext uri="{BB962C8B-B14F-4D97-AF65-F5344CB8AC3E}">
        <p14:creationId xmlns:p14="http://schemas.microsoft.com/office/powerpoint/2010/main" val="17468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58129"/>
            <a:ext cx="10515600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Composition with Oval in Color Planes II (1914)</a:t>
            </a:r>
            <a:br>
              <a:rPr lang="en-US" sz="4000" b="1" dirty="0" smtClean="0"/>
            </a:b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02" y="1825625"/>
            <a:ext cx="3237395" cy="4351338"/>
          </a:xfrm>
        </p:spPr>
      </p:pic>
    </p:spTree>
    <p:extLst>
      <p:ext uri="{BB962C8B-B14F-4D97-AF65-F5344CB8AC3E}">
        <p14:creationId xmlns:p14="http://schemas.microsoft.com/office/powerpoint/2010/main" val="22868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031" y="365125"/>
            <a:ext cx="10931769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+mn-lt"/>
                <a:ea typeface="Andika french compact" panose="02000000000000000000" pitchFamily="2" charset="0"/>
                <a:cs typeface="Andika french compact" panose="02000000000000000000" pitchFamily="2" charset="0"/>
              </a:rPr>
              <a:t>Composition </a:t>
            </a:r>
            <a:r>
              <a:rPr lang="fr-FR" sz="4000" dirty="0" err="1" smtClean="0">
                <a:latin typeface="+mn-lt"/>
                <a:ea typeface="Andika french compact" panose="02000000000000000000" pitchFamily="2" charset="0"/>
                <a:cs typeface="Andika french compact" panose="02000000000000000000" pitchFamily="2" charset="0"/>
              </a:rPr>
              <a:t>with</a:t>
            </a:r>
            <a:r>
              <a:rPr lang="fr-FR" sz="4000" dirty="0" smtClean="0">
                <a:latin typeface="+mn-lt"/>
                <a:ea typeface="Andika french compact" panose="02000000000000000000" pitchFamily="2" charset="0"/>
                <a:cs typeface="Andika french compact" panose="02000000000000000000" pitchFamily="2" charset="0"/>
              </a:rPr>
              <a:t> gray and light </a:t>
            </a:r>
            <a:r>
              <a:rPr lang="fr-FR" sz="4000" dirty="0" err="1" smtClean="0">
                <a:latin typeface="+mn-lt"/>
                <a:ea typeface="Andika french compact" panose="02000000000000000000" pitchFamily="2" charset="0"/>
                <a:cs typeface="Andika french compact" panose="02000000000000000000" pitchFamily="2" charset="0"/>
              </a:rPr>
              <a:t>brown</a:t>
            </a:r>
            <a:r>
              <a:rPr lang="fr-FR" sz="4000" dirty="0" smtClean="0">
                <a:latin typeface="+mn-lt"/>
                <a:ea typeface="Andika french compact" panose="02000000000000000000" pitchFamily="2" charset="0"/>
                <a:cs typeface="Andika french compact" panose="02000000000000000000" pitchFamily="2" charset="0"/>
              </a:rPr>
              <a:t> -  1918</a:t>
            </a:r>
            <a:endParaRPr lang="fr-FR" sz="4000" dirty="0">
              <a:latin typeface="+mn-lt"/>
              <a:ea typeface="Andika french compact" panose="02000000000000000000" pitchFamily="2" charset="0"/>
              <a:cs typeface="Andika french compact" panose="02000000000000000000" pitchFamily="2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71" y="1553355"/>
            <a:ext cx="2968283" cy="4842327"/>
          </a:xfrm>
        </p:spPr>
      </p:pic>
    </p:spTree>
    <p:extLst>
      <p:ext uri="{BB962C8B-B14F-4D97-AF65-F5344CB8AC3E}">
        <p14:creationId xmlns:p14="http://schemas.microsoft.com/office/powerpoint/2010/main" val="20100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689317"/>
            <a:ext cx="11006797" cy="1001371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latin typeface="+mn-lt"/>
              </a:rPr>
              <a:t>Composition Light </a:t>
            </a:r>
            <a:r>
              <a:rPr lang="fr-FR" sz="4000" dirty="0" err="1">
                <a:latin typeface="+mn-lt"/>
              </a:rPr>
              <a:t>C</a:t>
            </a:r>
            <a:r>
              <a:rPr lang="fr-FR" sz="4000" dirty="0" err="1" smtClean="0">
                <a:latin typeface="+mn-lt"/>
              </a:rPr>
              <a:t>olors</a:t>
            </a:r>
            <a:r>
              <a:rPr lang="fr-FR" sz="4000" dirty="0" smtClean="0">
                <a:latin typeface="+mn-lt"/>
              </a:rPr>
              <a:t> Planes </a:t>
            </a:r>
            <a:r>
              <a:rPr lang="fr-FR" sz="4000" dirty="0" err="1" smtClean="0">
                <a:latin typeface="+mn-lt"/>
              </a:rPr>
              <a:t>with</a:t>
            </a:r>
            <a:r>
              <a:rPr lang="fr-FR" sz="4000" dirty="0" smtClean="0">
                <a:latin typeface="+mn-lt"/>
              </a:rPr>
              <a:t> </a:t>
            </a:r>
            <a:r>
              <a:rPr lang="fr-FR" sz="4000" dirty="0">
                <a:latin typeface="+mn-lt"/>
              </a:rPr>
              <a:t>G</a:t>
            </a:r>
            <a:r>
              <a:rPr lang="fr-FR" sz="4000" dirty="0" smtClean="0">
                <a:latin typeface="+mn-lt"/>
              </a:rPr>
              <a:t>rey </a:t>
            </a:r>
            <a:r>
              <a:rPr lang="fr-FR" sz="4000" dirty="0">
                <a:latin typeface="+mn-lt"/>
              </a:rPr>
              <a:t>C</a:t>
            </a:r>
            <a:r>
              <a:rPr lang="fr-FR" sz="4000" dirty="0" smtClean="0">
                <a:latin typeface="+mn-lt"/>
              </a:rPr>
              <a:t>ontours - 1919</a:t>
            </a:r>
            <a:endParaRPr lang="fr-FR" sz="40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2" y="1825625"/>
            <a:ext cx="4342635" cy="4351338"/>
          </a:xfrm>
        </p:spPr>
      </p:pic>
    </p:spTree>
    <p:extLst>
      <p:ext uri="{BB962C8B-B14F-4D97-AF65-F5344CB8AC3E}">
        <p14:creationId xmlns:p14="http://schemas.microsoft.com/office/powerpoint/2010/main" val="5090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+mn-lt"/>
              </a:rPr>
              <a:t>Composition a - 1923</a:t>
            </a:r>
            <a:endParaRPr lang="fr-FR" sz="4000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90688"/>
            <a:ext cx="4762500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9655"/>
            <a:ext cx="10515600" cy="93103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atin typeface="+mn-lt"/>
              </a:rPr>
              <a:t>Composition </a:t>
            </a:r>
            <a:r>
              <a:rPr lang="fr-FR" sz="4000" dirty="0" err="1" smtClean="0">
                <a:latin typeface="+mn-lt"/>
              </a:rPr>
              <a:t>with</a:t>
            </a:r>
            <a:r>
              <a:rPr lang="fr-FR" sz="4000" dirty="0" smtClean="0">
                <a:latin typeface="+mn-lt"/>
              </a:rPr>
              <a:t> </a:t>
            </a:r>
            <a:r>
              <a:rPr lang="fr-FR" sz="4000" dirty="0" err="1" smtClean="0">
                <a:latin typeface="+mn-lt"/>
              </a:rPr>
              <a:t>yellow</a:t>
            </a:r>
            <a:r>
              <a:rPr lang="fr-FR" sz="4000" dirty="0" smtClean="0">
                <a:latin typeface="+mn-lt"/>
              </a:rPr>
              <a:t> patch</a:t>
            </a:r>
            <a:br>
              <a:rPr lang="fr-FR" sz="4000" dirty="0" smtClean="0">
                <a:latin typeface="+mn-lt"/>
              </a:rPr>
            </a:br>
            <a:endParaRPr lang="fr-FR" sz="40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55" y="1825625"/>
            <a:ext cx="4395290" cy="4351338"/>
          </a:xfrm>
        </p:spPr>
      </p:pic>
    </p:spTree>
    <p:extLst>
      <p:ext uri="{BB962C8B-B14F-4D97-AF65-F5344CB8AC3E}">
        <p14:creationId xmlns:p14="http://schemas.microsoft.com/office/powerpoint/2010/main" val="28433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03385"/>
            <a:ext cx="10515600" cy="98730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+mn-lt"/>
              </a:rPr>
              <a:t>Composition C - 1935</a:t>
            </a:r>
            <a:endParaRPr lang="fr-FR" sz="40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30" y="1825625"/>
            <a:ext cx="4440140" cy="4351338"/>
          </a:xfrm>
        </p:spPr>
      </p:pic>
    </p:spTree>
    <p:extLst>
      <p:ext uri="{BB962C8B-B14F-4D97-AF65-F5344CB8AC3E}">
        <p14:creationId xmlns:p14="http://schemas.microsoft.com/office/powerpoint/2010/main" val="8197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108</Words>
  <Application>Microsoft Office PowerPoint</Application>
  <PresentationFormat>Grand écran</PresentationFormat>
  <Paragraphs>29</Paragraphs>
  <Slides>24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Andika french compact</vt:lpstr>
      <vt:lpstr>Arial</vt:lpstr>
      <vt:lpstr>Calibri</vt:lpstr>
      <vt:lpstr>Calibri Light</vt:lpstr>
      <vt:lpstr>Thème Office</vt:lpstr>
      <vt:lpstr>Piet Mondrian</vt:lpstr>
      <vt:lpstr>Piet Mondrian est né au Pays-Bas en 1872</vt:lpstr>
      <vt:lpstr>L’évolution vers l’art abstrait</vt:lpstr>
      <vt:lpstr>Composition with Oval in Color Planes II (1914) </vt:lpstr>
      <vt:lpstr>Composition with gray and light brown -  1918</vt:lpstr>
      <vt:lpstr>Composition Light Colors Planes with Grey Contours - 1919</vt:lpstr>
      <vt:lpstr>Composition a - 1923</vt:lpstr>
      <vt:lpstr>Composition with yellow patch </vt:lpstr>
      <vt:lpstr>Composition C - 1935</vt:lpstr>
      <vt:lpstr>New York City I (1942) </vt:lpstr>
      <vt:lpstr>Broadway Boogie Woogie (1943) </vt:lpstr>
      <vt:lpstr>Piet Mondrian est une source d’inspiration…</vt:lpstr>
      <vt:lpstr>… pour Yves Saint Laurent - 1965</vt:lpstr>
      <vt:lpstr>… pour Patrick Hughes - 2005</vt:lpstr>
      <vt:lpstr>Présentation PowerPoint</vt:lpstr>
      <vt:lpstr>… et pour beaucoup d’autres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Piet Mondrian</dc:title>
  <dc:creator/>
  <cp:lastModifiedBy>Capuchon Alécole</cp:lastModifiedBy>
  <cp:revision>9</cp:revision>
  <dcterms:created xsi:type="dcterms:W3CDTF">2016-03-08T13:09:00Z</dcterms:created>
  <dcterms:modified xsi:type="dcterms:W3CDTF">2019-12-18T19:36:04Z</dcterms:modified>
</cp:coreProperties>
</file>